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70" r:id="rId9"/>
    <p:sldId id="265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35" d="100"/>
          <a:sy n="35" d="100"/>
        </p:scale>
        <p:origin x="739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2CF7-D8C9-4099-B3A6-A10A994C752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32513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43B21-A9A3-4ADC-8B5F-F5984A3DC97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87761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45833-8C1A-47ED-ADD4-13C3F1644DC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46380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B212C-E03A-4C56-AD4E-072635E7482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98619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64A01-6432-4BC6-8008-077F9B60650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76217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8C3EA-AA94-4A7B-A2BA-386C8F19973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9838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248E9-DFDE-4F92-B539-639712465E3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901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54340-5D46-4A0E-9287-9A2ABF0732B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74881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EB5EC-AAA8-46A8-A9F6-D3AACF9A85C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96595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CFD2-6242-4312-B827-FD40A361682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08217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86058-E726-4081-88B9-21A6CCDB253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88597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4DB971A-12D8-4514-887F-8EDBD90F94F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Goede Herder,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ga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ons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voor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–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Zegen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ons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Heer (-) 	t. &amp; m. A.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Houben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DDFF21DB-B70F-4F1E-B385-39048A5F1A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4400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Goede Herder,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ga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ons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voor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–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Zegen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ons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Heer (-) 	t. &amp; m. A.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Houben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7C586A61-629E-4637-8163-6C428AF640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4452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1455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Goede Herder,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ga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ons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voor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–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Zegen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ons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Heer (-) 	t. &amp; m. A.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Houben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7BAF3C55-C7ED-4AB7-96CF-69F4AFB61C6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2171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8424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Goede Herder,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ga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ons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voor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–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Zegen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ons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Heer (-) 	t. &amp; m. A.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Houben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F5985AB8-DFA8-4509-98FB-E65CAB39AC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84344"/>
            <a:ext cx="7620000" cy="3571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4288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Goede Herder,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ga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ons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voor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–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Zegen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ons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Heer (-) 	t. &amp; m. A.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Houben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7F44B16C-3D44-432D-A1C3-F3A71673D7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2171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9971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Goede Herder,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ga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ons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voor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–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Zegen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ons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Heer (-) 	t. &amp; m. A.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Houben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842E35B6-B2C8-443B-9EA4-FFD52F3483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84344"/>
            <a:ext cx="7620000" cy="235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3984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Goede Herder,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ga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ons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voor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–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Zegen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ons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Heer (-) 	t. &amp; m. A.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Houben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7CE00FCF-ACD1-4583-ADC7-9D099CCD9D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446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7984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Goede Herder,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ga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ons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voor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–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Zegen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ons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Heer (-) 	t. &amp; m. A.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Houben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5495A7D4-699F-4B71-BD2D-B621C98ACF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2171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3108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Goede Herder,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ga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ons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voor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–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Zegen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ons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Heer (-) 	t. &amp; m. A.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Houben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2A17F09-F75A-476E-B4B4-4CD8469C7E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84344"/>
            <a:ext cx="7620000" cy="235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8624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Goede Herder,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ga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ons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voor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–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Zegen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ons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Heer (-) 	t. &amp; m. A.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Houben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DE5C9015-FC6D-440B-B483-C844010DF4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446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4519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Goede Herder,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ga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ons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voor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–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Zegen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ons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Heer (-) 	t. &amp; m. A.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Houben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FBE0B8AE-CED6-47B3-8974-29EB245572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210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3779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Goede Herder,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ga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ons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voor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–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Zegen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ons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Heer (-) 	t. &amp; m. A.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Houben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D519DAB-A449-4D96-882F-C69E67E479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84344"/>
            <a:ext cx="7620000" cy="235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9143540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240</Words>
  <Application>Microsoft Office PowerPoint</Application>
  <PresentationFormat>Diavoorstelling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 Gerkema</cp:lastModifiedBy>
  <cp:revision>56</cp:revision>
  <dcterms:created xsi:type="dcterms:W3CDTF">2004-09-21T10:26:12Z</dcterms:created>
  <dcterms:modified xsi:type="dcterms:W3CDTF">2023-01-10T08:14:27Z</dcterms:modified>
</cp:coreProperties>
</file>